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Changa One"/>
      <p:regular r:id="rId38"/>
      <p: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ih/Pwf9TSXG6SCqx8FcRmOLx0H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Poppins-bold.fntdata"/><Relationship Id="rId12" Type="http://schemas.openxmlformats.org/officeDocument/2006/relationships/slide" Target="slides/slide8.xml"/><Relationship Id="rId34" Type="http://schemas.openxmlformats.org/officeDocument/2006/relationships/font" Target="fonts/Poppins-regular.fntdata"/><Relationship Id="rId15" Type="http://schemas.openxmlformats.org/officeDocument/2006/relationships/slide" Target="slides/slide11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10.xml"/><Relationship Id="rId36" Type="http://schemas.openxmlformats.org/officeDocument/2006/relationships/font" Target="fonts/Poppins-italic.fntdata"/><Relationship Id="rId17" Type="http://schemas.openxmlformats.org/officeDocument/2006/relationships/slide" Target="slides/slide13.xml"/><Relationship Id="rId39" Type="http://schemas.openxmlformats.org/officeDocument/2006/relationships/font" Target="fonts/ChangaOne-italic.fntdata"/><Relationship Id="rId16" Type="http://schemas.openxmlformats.org/officeDocument/2006/relationships/slide" Target="slides/slide12.xml"/><Relationship Id="rId38" Type="http://schemas.openxmlformats.org/officeDocument/2006/relationships/font" Target="fonts/ChangaOn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270fad69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f270fad69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270fad69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f270fad69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270fad69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f270fad69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02ca3679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f02ca3679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270fad69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f270fad69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270fad69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f270fad69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f270fad69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f270fad69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270fad69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f270fad69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270fad69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f270fad69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02ca3679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f02ca3679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02ca3679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f02ca3679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270fad69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f270fad6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02ca367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f02ca367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270fad6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f270fad6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270fad69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270fad69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02ca3679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f02ca3679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 rot="1916751">
            <a:off x="-842020" y="3775730"/>
            <a:ext cx="3433445" cy="231884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8"/>
          <p:cNvSpPr/>
          <p:nvPr/>
        </p:nvSpPr>
        <p:spPr>
          <a:xfrm flipH="1" rot="9402940">
            <a:off x="-1190044" y="426770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8"/>
          <p:cNvSpPr/>
          <p:nvPr/>
        </p:nvSpPr>
        <p:spPr>
          <a:xfrm>
            <a:off x="281695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8"/>
          <p:cNvSpPr/>
          <p:nvPr/>
        </p:nvSpPr>
        <p:spPr>
          <a:xfrm flipH="1" rot="-7802241">
            <a:off x="7396078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8"/>
          <p:cNvSpPr/>
          <p:nvPr/>
        </p:nvSpPr>
        <p:spPr>
          <a:xfrm rot="1391490">
            <a:off x="8874700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8"/>
          <p:cNvSpPr/>
          <p:nvPr/>
        </p:nvSpPr>
        <p:spPr>
          <a:xfrm flipH="1" rot="-1916352">
            <a:off x="6920140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8"/>
          <p:cNvSpPr/>
          <p:nvPr/>
        </p:nvSpPr>
        <p:spPr>
          <a:xfrm flipH="1" rot="8758962">
            <a:off x="5355573" y="-2263269"/>
            <a:ext cx="3433549" cy="231887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8"/>
          <p:cNvSpPr/>
          <p:nvPr/>
        </p:nvSpPr>
        <p:spPr>
          <a:xfrm rot="1391490">
            <a:off x="7124220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8"/>
          <p:cNvSpPr/>
          <p:nvPr/>
        </p:nvSpPr>
        <p:spPr>
          <a:xfrm rot="1391490">
            <a:off x="7326950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8"/>
          <p:cNvSpPr/>
          <p:nvPr/>
        </p:nvSpPr>
        <p:spPr>
          <a:xfrm rot="1391490">
            <a:off x="1140425" y="3979144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8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8"/>
          <p:cNvSpPr/>
          <p:nvPr/>
        </p:nvSpPr>
        <p:spPr>
          <a:xfrm flipH="1" rot="-1408323">
            <a:off x="8330315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8"/>
          <p:cNvSpPr/>
          <p:nvPr/>
        </p:nvSpPr>
        <p:spPr>
          <a:xfrm flipH="1" rot="-7942126">
            <a:off x="709244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escription" id="23" name="Google Shape;23;p28" title="TITRE"/>
          <p:cNvSpPr txBox="1"/>
          <p:nvPr>
            <p:ph type="title"/>
          </p:nvPr>
        </p:nvSpPr>
        <p:spPr>
          <a:xfrm>
            <a:off x="646675" y="796975"/>
            <a:ext cx="3229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None/>
              <a:defRPr b="1"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descr="Description" id="24" name="Google Shape;24;p28" title="TITRE"/>
          <p:cNvSpPr txBox="1"/>
          <p:nvPr>
            <p:ph idx="2" type="title"/>
          </p:nvPr>
        </p:nvSpPr>
        <p:spPr>
          <a:xfrm>
            <a:off x="646675" y="2183225"/>
            <a:ext cx="3229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None/>
              <a:defRPr sz="1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5" name="Google Shape;2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932100" y="2336675"/>
            <a:ext cx="1897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35"/>
          <p:cNvSpPr txBox="1"/>
          <p:nvPr>
            <p:ph idx="2" type="subTitle"/>
          </p:nvPr>
        </p:nvSpPr>
        <p:spPr>
          <a:xfrm>
            <a:off x="932100" y="3080300"/>
            <a:ext cx="1897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1" name="Google Shape;141;p35"/>
          <p:cNvSpPr txBox="1"/>
          <p:nvPr>
            <p:ph idx="3" type="subTitle"/>
          </p:nvPr>
        </p:nvSpPr>
        <p:spPr>
          <a:xfrm>
            <a:off x="3623100" y="2336675"/>
            <a:ext cx="1897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35"/>
          <p:cNvSpPr txBox="1"/>
          <p:nvPr>
            <p:ph idx="4" type="subTitle"/>
          </p:nvPr>
        </p:nvSpPr>
        <p:spPr>
          <a:xfrm>
            <a:off x="3623100" y="3080300"/>
            <a:ext cx="1897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3" name="Google Shape;143;p35"/>
          <p:cNvSpPr txBox="1"/>
          <p:nvPr>
            <p:ph idx="5" type="subTitle"/>
          </p:nvPr>
        </p:nvSpPr>
        <p:spPr>
          <a:xfrm>
            <a:off x="6314100" y="2336675"/>
            <a:ext cx="1897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6" type="subTitle"/>
          </p:nvPr>
        </p:nvSpPr>
        <p:spPr>
          <a:xfrm>
            <a:off x="6314100" y="3080300"/>
            <a:ext cx="1897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35"/>
          <p:cNvSpPr txBox="1"/>
          <p:nvPr>
            <p:ph type="title"/>
          </p:nvPr>
        </p:nvSpPr>
        <p:spPr>
          <a:xfrm>
            <a:off x="7200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35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5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5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5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5"/>
          <p:cNvSpPr/>
          <p:nvPr/>
        </p:nvSpPr>
        <p:spPr>
          <a:xfrm flipH="1" rot="7337629">
            <a:off x="8016390" y="969658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5"/>
          <p:cNvSpPr/>
          <p:nvPr/>
        </p:nvSpPr>
        <p:spPr>
          <a:xfrm rot="-8760026">
            <a:off x="8083546" y="446521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35"/>
          <p:cNvSpPr/>
          <p:nvPr/>
        </p:nvSpPr>
        <p:spPr>
          <a:xfrm flipH="1" rot="-8100000">
            <a:off x="7243875" y="4804286"/>
            <a:ext cx="3384647" cy="29056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20025" y="360275"/>
            <a:ext cx="6668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36"/>
          <p:cNvSpPr txBox="1"/>
          <p:nvPr>
            <p:ph idx="1" type="subTitle"/>
          </p:nvPr>
        </p:nvSpPr>
        <p:spPr>
          <a:xfrm>
            <a:off x="1489525" y="1704325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8" name="Google Shape;158;p36"/>
          <p:cNvSpPr txBox="1"/>
          <p:nvPr>
            <p:ph idx="2" type="subTitle"/>
          </p:nvPr>
        </p:nvSpPr>
        <p:spPr>
          <a:xfrm>
            <a:off x="1489525" y="24033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36"/>
          <p:cNvSpPr txBox="1"/>
          <p:nvPr>
            <p:ph idx="3" type="subTitle"/>
          </p:nvPr>
        </p:nvSpPr>
        <p:spPr>
          <a:xfrm>
            <a:off x="5456199" y="1704325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0" name="Google Shape;160;p36"/>
          <p:cNvSpPr txBox="1"/>
          <p:nvPr>
            <p:ph idx="4" type="subTitle"/>
          </p:nvPr>
        </p:nvSpPr>
        <p:spPr>
          <a:xfrm>
            <a:off x="5456199" y="24033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36"/>
          <p:cNvSpPr txBox="1"/>
          <p:nvPr>
            <p:ph idx="5" type="subTitle"/>
          </p:nvPr>
        </p:nvSpPr>
        <p:spPr>
          <a:xfrm>
            <a:off x="1489525" y="3130576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2" name="Google Shape;162;p36"/>
          <p:cNvSpPr txBox="1"/>
          <p:nvPr>
            <p:ph idx="6" type="subTitle"/>
          </p:nvPr>
        </p:nvSpPr>
        <p:spPr>
          <a:xfrm>
            <a:off x="1489525" y="38290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3" name="Google Shape;163;p36"/>
          <p:cNvSpPr txBox="1"/>
          <p:nvPr>
            <p:ph idx="7" type="subTitle"/>
          </p:nvPr>
        </p:nvSpPr>
        <p:spPr>
          <a:xfrm>
            <a:off x="5456199" y="3130576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4" name="Google Shape;164;p36"/>
          <p:cNvSpPr txBox="1"/>
          <p:nvPr>
            <p:ph idx="8" type="subTitle"/>
          </p:nvPr>
        </p:nvSpPr>
        <p:spPr>
          <a:xfrm>
            <a:off x="5456199" y="38290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" name="Google Shape;165;p36"/>
          <p:cNvSpPr/>
          <p:nvPr/>
        </p:nvSpPr>
        <p:spPr>
          <a:xfrm rot="-8760026">
            <a:off x="72810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6"/>
          <p:cNvSpPr/>
          <p:nvPr/>
        </p:nvSpPr>
        <p:spPr>
          <a:xfrm flipH="1" rot="3646459">
            <a:off x="85919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6"/>
          <p:cNvSpPr/>
          <p:nvPr/>
        </p:nvSpPr>
        <p:spPr>
          <a:xfrm flipH="1" rot="3646459">
            <a:off x="84085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6"/>
          <p:cNvSpPr/>
          <p:nvPr/>
        </p:nvSpPr>
        <p:spPr>
          <a:xfrm rot="-8760026">
            <a:off x="76449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6"/>
          <p:cNvSpPr/>
          <p:nvPr/>
        </p:nvSpPr>
        <p:spPr>
          <a:xfrm flipH="1" rot="9881543">
            <a:off x="8716942" y="1008319"/>
            <a:ext cx="3384603" cy="290562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6"/>
          <p:cNvSpPr/>
          <p:nvPr/>
        </p:nvSpPr>
        <p:spPr>
          <a:xfrm rot="-3474893">
            <a:off x="7906522" y="3863618"/>
            <a:ext cx="2481604" cy="167599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6"/>
          <p:cNvSpPr/>
          <p:nvPr/>
        </p:nvSpPr>
        <p:spPr>
          <a:xfrm flipH="1" rot="9408510">
            <a:off x="89691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6"/>
          <p:cNvSpPr/>
          <p:nvPr/>
        </p:nvSpPr>
        <p:spPr>
          <a:xfrm flipH="1" rot="9408510">
            <a:off x="7710594" y="4924912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6"/>
          <p:cNvSpPr/>
          <p:nvPr/>
        </p:nvSpPr>
        <p:spPr>
          <a:xfrm rot="-2857874">
            <a:off x="76028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7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7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7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7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7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7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7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7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7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7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2690550" y="445025"/>
            <a:ext cx="37629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873302" y="2610113"/>
            <a:ext cx="180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38"/>
          <p:cNvSpPr txBox="1"/>
          <p:nvPr>
            <p:ph idx="2" type="subTitle"/>
          </p:nvPr>
        </p:nvSpPr>
        <p:spPr>
          <a:xfrm>
            <a:off x="871715" y="3277014"/>
            <a:ext cx="18018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4" name="Google Shape;194;p38"/>
          <p:cNvSpPr txBox="1"/>
          <p:nvPr>
            <p:ph idx="3" type="subTitle"/>
          </p:nvPr>
        </p:nvSpPr>
        <p:spPr>
          <a:xfrm>
            <a:off x="6468888" y="2610113"/>
            <a:ext cx="180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5" name="Google Shape;195;p38"/>
          <p:cNvSpPr txBox="1"/>
          <p:nvPr>
            <p:ph idx="4" type="subTitle"/>
          </p:nvPr>
        </p:nvSpPr>
        <p:spPr>
          <a:xfrm>
            <a:off x="6467301" y="3277014"/>
            <a:ext cx="18018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6" name="Google Shape;196;p38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8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8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8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8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8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8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8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8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8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/>
          <p:nvPr/>
        </p:nvSpPr>
        <p:spPr>
          <a:xfrm flipH="1" rot="1916751">
            <a:off x="-842020" y="3775730"/>
            <a:ext cx="3433445" cy="231884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1"/>
          <p:cNvSpPr/>
          <p:nvPr/>
        </p:nvSpPr>
        <p:spPr>
          <a:xfrm flipH="1" rot="9402940">
            <a:off x="-440019" y="443525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1"/>
          <p:cNvSpPr/>
          <p:nvPr/>
        </p:nvSpPr>
        <p:spPr>
          <a:xfrm>
            <a:off x="281695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1"/>
          <p:cNvSpPr/>
          <p:nvPr/>
        </p:nvSpPr>
        <p:spPr>
          <a:xfrm flipH="1" rot="-7802241">
            <a:off x="7396078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1"/>
          <p:cNvSpPr/>
          <p:nvPr/>
        </p:nvSpPr>
        <p:spPr>
          <a:xfrm rot="1391490">
            <a:off x="8874700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1"/>
          <p:cNvSpPr/>
          <p:nvPr/>
        </p:nvSpPr>
        <p:spPr>
          <a:xfrm flipH="1" rot="-1916352">
            <a:off x="6920140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1"/>
          <p:cNvSpPr/>
          <p:nvPr/>
        </p:nvSpPr>
        <p:spPr>
          <a:xfrm flipH="1" rot="8758962">
            <a:off x="5355573" y="-2263269"/>
            <a:ext cx="3433549" cy="231887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1"/>
          <p:cNvSpPr/>
          <p:nvPr/>
        </p:nvSpPr>
        <p:spPr>
          <a:xfrm rot="1391490">
            <a:off x="7124220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1"/>
          <p:cNvSpPr/>
          <p:nvPr/>
        </p:nvSpPr>
        <p:spPr>
          <a:xfrm rot="1391490">
            <a:off x="7326950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1"/>
          <p:cNvSpPr/>
          <p:nvPr/>
        </p:nvSpPr>
        <p:spPr>
          <a:xfrm rot="1391490">
            <a:off x="1140425" y="3979144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1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1"/>
          <p:cNvSpPr/>
          <p:nvPr/>
        </p:nvSpPr>
        <p:spPr>
          <a:xfrm flipH="1" rot="-1408323">
            <a:off x="8330315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1"/>
          <p:cNvSpPr/>
          <p:nvPr/>
        </p:nvSpPr>
        <p:spPr>
          <a:xfrm flipH="1" rot="-7942126">
            <a:off x="709244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1"/>
          <p:cNvSpPr txBox="1"/>
          <p:nvPr>
            <p:ph type="title"/>
          </p:nvPr>
        </p:nvSpPr>
        <p:spPr>
          <a:xfrm>
            <a:off x="364200" y="278125"/>
            <a:ext cx="51510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23" name="Google Shape;22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/>
          <p:nvPr/>
        </p:nvSpPr>
        <p:spPr>
          <a:xfrm flipH="1">
            <a:off x="204374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2"/>
          <p:cNvSpPr/>
          <p:nvPr/>
        </p:nvSpPr>
        <p:spPr>
          <a:xfrm rot="7802241">
            <a:off x="-828003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2"/>
          <p:cNvSpPr/>
          <p:nvPr/>
        </p:nvSpPr>
        <p:spPr>
          <a:xfrm flipH="1" rot="-1391490">
            <a:off x="47003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2"/>
          <p:cNvSpPr/>
          <p:nvPr/>
        </p:nvSpPr>
        <p:spPr>
          <a:xfrm rot="1916352">
            <a:off x="-903329" y="3799068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2"/>
          <p:cNvSpPr/>
          <p:nvPr/>
        </p:nvSpPr>
        <p:spPr>
          <a:xfrm flipH="1" rot="-1391490">
            <a:off x="1764297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2"/>
          <p:cNvSpPr/>
          <p:nvPr/>
        </p:nvSpPr>
        <p:spPr>
          <a:xfrm flipH="1" rot="-1391490">
            <a:off x="1594753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2"/>
          <p:cNvSpPr/>
          <p:nvPr/>
        </p:nvSpPr>
        <p:spPr>
          <a:xfrm rot="1408323">
            <a:off x="-2417831" y="1728870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2"/>
          <p:cNvSpPr/>
          <p:nvPr/>
        </p:nvSpPr>
        <p:spPr>
          <a:xfrm rot="7942126">
            <a:off x="-52426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2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2"/>
          <p:cNvSpPr/>
          <p:nvPr/>
        </p:nvSpPr>
        <p:spPr>
          <a:xfrm rot="-2997759">
            <a:off x="7490547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"/>
          <p:cNvSpPr/>
          <p:nvPr/>
        </p:nvSpPr>
        <p:spPr>
          <a:xfrm flipH="1" rot="9408510">
            <a:off x="89691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2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2"/>
          <p:cNvSpPr/>
          <p:nvPr/>
        </p:nvSpPr>
        <p:spPr>
          <a:xfrm flipH="1" rot="9408510">
            <a:off x="7218689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2"/>
          <p:cNvSpPr/>
          <p:nvPr/>
        </p:nvSpPr>
        <p:spPr>
          <a:xfrm flipH="1" rot="9408510">
            <a:off x="7421419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/>
          <p:nvPr/>
        </p:nvSpPr>
        <p:spPr>
          <a:xfrm flipH="1" rot="-2524982">
            <a:off x="7648204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2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2"/>
          <p:cNvSpPr/>
          <p:nvPr/>
        </p:nvSpPr>
        <p:spPr>
          <a:xfrm rot="-2857874">
            <a:off x="7186912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2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2"/>
          <p:cNvSpPr txBox="1"/>
          <p:nvPr>
            <p:ph type="title"/>
          </p:nvPr>
        </p:nvSpPr>
        <p:spPr>
          <a:xfrm>
            <a:off x="2200800" y="212375"/>
            <a:ext cx="51510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45" name="Google Shape;24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5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9" name="Google Shape;249;p43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3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3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3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3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3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3"/>
          <p:cNvSpPr txBox="1"/>
          <p:nvPr>
            <p:ph type="title"/>
          </p:nvPr>
        </p:nvSpPr>
        <p:spPr>
          <a:xfrm>
            <a:off x="327725" y="295400"/>
            <a:ext cx="51510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720000" y="445025"/>
            <a:ext cx="651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4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4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4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4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4"/>
          <p:cNvSpPr/>
          <p:nvPr/>
        </p:nvSpPr>
        <p:spPr>
          <a:xfrm flipH="1" rot="7337629">
            <a:off x="8016390" y="969658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4876075" y="1404588"/>
            <a:ext cx="35478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5"/>
          <p:cNvSpPr txBox="1"/>
          <p:nvPr>
            <p:ph idx="1" type="subTitle"/>
          </p:nvPr>
        </p:nvSpPr>
        <p:spPr>
          <a:xfrm>
            <a:off x="5784000" y="2969063"/>
            <a:ext cx="2640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0" name="Google Shape;270;p45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5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5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5"/>
          <p:cNvSpPr/>
          <p:nvPr/>
        </p:nvSpPr>
        <p:spPr>
          <a:xfrm rot="7802315">
            <a:off x="-1309392" y="-179733"/>
            <a:ext cx="3398331" cy="1991114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1503000" y="-339275"/>
            <a:ext cx="6138000" cy="21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Montserrat"/>
              <a:buNone/>
              <a:defRPr b="1" sz="2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9" name="Google Shape;279;p46"/>
          <p:cNvSpPr/>
          <p:nvPr/>
        </p:nvSpPr>
        <p:spPr>
          <a:xfrm flipH="1" rot="-1391490">
            <a:off x="351803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6"/>
          <p:cNvSpPr/>
          <p:nvPr/>
        </p:nvSpPr>
        <p:spPr>
          <a:xfrm flipH="1" rot="-1391490">
            <a:off x="1899553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6"/>
          <p:cNvSpPr/>
          <p:nvPr/>
        </p:nvSpPr>
        <p:spPr>
          <a:xfrm flipH="1" rot="1332938">
            <a:off x="-1303955" y="3817764"/>
            <a:ext cx="3711563" cy="2133587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6"/>
          <p:cNvSpPr/>
          <p:nvPr/>
        </p:nvSpPr>
        <p:spPr>
          <a:xfrm rot="1000054">
            <a:off x="-1653409" y="3316301"/>
            <a:ext cx="2481410" cy="167582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6"/>
          <p:cNvSpPr/>
          <p:nvPr/>
        </p:nvSpPr>
        <p:spPr>
          <a:xfrm rot="-2997759">
            <a:off x="7185747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6"/>
          <p:cNvSpPr/>
          <p:nvPr/>
        </p:nvSpPr>
        <p:spPr>
          <a:xfrm flipH="1" rot="9408510">
            <a:off x="86643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 flipH="1" rot="9408510">
            <a:off x="6913889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6"/>
          <p:cNvSpPr/>
          <p:nvPr/>
        </p:nvSpPr>
        <p:spPr>
          <a:xfrm flipH="1" rot="9408510">
            <a:off x="7116619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/>
          <p:nvPr/>
        </p:nvSpPr>
        <p:spPr>
          <a:xfrm flipH="1" rot="-2524982">
            <a:off x="7343404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6"/>
          <p:cNvSpPr/>
          <p:nvPr/>
        </p:nvSpPr>
        <p:spPr>
          <a:xfrm rot="-2857874">
            <a:off x="6882112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6"/>
          <p:cNvSpPr/>
          <p:nvPr/>
        </p:nvSpPr>
        <p:spPr>
          <a:xfrm rot="7802241">
            <a:off x="-1177503" y="-718207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idx="1" type="subTitle"/>
          </p:nvPr>
        </p:nvSpPr>
        <p:spPr>
          <a:xfrm>
            <a:off x="2441700" y="3001200"/>
            <a:ext cx="42606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30"/>
          <p:cNvSpPr/>
          <p:nvPr/>
        </p:nvSpPr>
        <p:spPr>
          <a:xfrm flipH="1">
            <a:off x="7923372" y="32956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0"/>
          <p:cNvSpPr/>
          <p:nvPr/>
        </p:nvSpPr>
        <p:spPr>
          <a:xfrm flipH="1">
            <a:off x="5488672" y="43938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0"/>
          <p:cNvSpPr/>
          <p:nvPr/>
        </p:nvSpPr>
        <p:spPr>
          <a:xfrm rot="8696747">
            <a:off x="7672128" y="4485156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0"/>
          <p:cNvSpPr/>
          <p:nvPr/>
        </p:nvSpPr>
        <p:spPr>
          <a:xfrm rot="8696747">
            <a:off x="7740054" y="4212668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 flipH="1">
            <a:off x="6488347" y="474535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 flipH="1" rot="10800000">
            <a:off x="-2202398" y="-1059203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 flipH="1" rot="10800000">
            <a:off x="232302" y="-2157403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 rot="-2103253">
            <a:off x="1305807" y="54746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0"/>
          <p:cNvSpPr/>
          <p:nvPr/>
        </p:nvSpPr>
        <p:spPr>
          <a:xfrm rot="-2103253">
            <a:off x="1204693" y="7685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0"/>
          <p:cNvSpPr/>
          <p:nvPr/>
        </p:nvSpPr>
        <p:spPr>
          <a:xfrm flipH="1" rot="10800000">
            <a:off x="-767373" y="-250887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1571725" y="305500"/>
            <a:ext cx="53433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" name="Google Shape;294;p47"/>
          <p:cNvSpPr txBox="1"/>
          <p:nvPr>
            <p:ph idx="1" type="subTitle"/>
          </p:nvPr>
        </p:nvSpPr>
        <p:spPr>
          <a:xfrm>
            <a:off x="1571725" y="1923013"/>
            <a:ext cx="3906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Montserrat"/>
              <a:buNone/>
              <a:defRPr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5" name="Google Shape;295;p47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7"/>
          <p:cNvSpPr/>
          <p:nvPr/>
        </p:nvSpPr>
        <p:spPr>
          <a:xfrm flipH="1">
            <a:off x="7923372" y="3150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7"/>
          <p:cNvSpPr/>
          <p:nvPr/>
        </p:nvSpPr>
        <p:spPr>
          <a:xfrm flipH="1" rot="9402940">
            <a:off x="-314819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7"/>
          <p:cNvSpPr/>
          <p:nvPr/>
        </p:nvSpPr>
        <p:spPr>
          <a:xfrm rot="8696747">
            <a:off x="7546554" y="375218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 rot="8696747">
            <a:off x="7566809" y="91286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/>
          <p:nvPr/>
        </p:nvSpPr>
        <p:spPr>
          <a:xfrm rot="-3003405">
            <a:off x="432609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7"/>
          <p:cNvSpPr/>
          <p:nvPr/>
        </p:nvSpPr>
        <p:spPr>
          <a:xfrm rot="-3003405">
            <a:off x="676533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7"/>
          <p:cNvSpPr/>
          <p:nvPr/>
        </p:nvSpPr>
        <p:spPr>
          <a:xfrm flipH="1">
            <a:off x="5488672" y="4603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7"/>
          <p:cNvSpPr/>
          <p:nvPr/>
        </p:nvSpPr>
        <p:spPr>
          <a:xfrm rot="8696747">
            <a:off x="7672128" y="46947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7"/>
          <p:cNvSpPr/>
          <p:nvPr/>
        </p:nvSpPr>
        <p:spPr>
          <a:xfrm rot="8696747">
            <a:off x="7740054" y="44222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7"/>
          <p:cNvSpPr/>
          <p:nvPr/>
        </p:nvSpPr>
        <p:spPr>
          <a:xfrm flipH="1" rot="9402940">
            <a:off x="-727619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5AF1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7"/>
          <p:cNvSpPr/>
          <p:nvPr/>
        </p:nvSpPr>
        <p:spPr>
          <a:xfrm flipH="1">
            <a:off x="6488347" y="49549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1523503" y="-232939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>
            <a:off x="6969726" y="3214095"/>
            <a:ext cx="860134" cy="558476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48"/>
          <p:cNvSpPr/>
          <p:nvPr/>
        </p:nvSpPr>
        <p:spPr>
          <a:xfrm rot="2472471">
            <a:off x="4154935" y="3206291"/>
            <a:ext cx="884135" cy="574059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8"/>
          <p:cNvSpPr/>
          <p:nvPr/>
        </p:nvSpPr>
        <p:spPr>
          <a:xfrm>
            <a:off x="1357697" y="3206987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8"/>
          <p:cNvSpPr/>
          <p:nvPr/>
        </p:nvSpPr>
        <p:spPr>
          <a:xfrm>
            <a:off x="6969726" y="1436845"/>
            <a:ext cx="860134" cy="558476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48"/>
          <p:cNvSpPr/>
          <p:nvPr/>
        </p:nvSpPr>
        <p:spPr>
          <a:xfrm rot="2472471">
            <a:off x="4154935" y="1429041"/>
            <a:ext cx="884135" cy="574059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1357697" y="1429737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1363225" y="3789501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8"/>
          <p:cNvSpPr txBox="1"/>
          <p:nvPr/>
        </p:nvSpPr>
        <p:spPr>
          <a:xfrm>
            <a:off x="1363225" y="2016000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1219250" y="231834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4033050" y="231834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48"/>
          <p:cNvSpPr txBox="1"/>
          <p:nvPr/>
        </p:nvSpPr>
        <p:spPr>
          <a:xfrm>
            <a:off x="4177025" y="3789501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8"/>
          <p:cNvSpPr txBox="1"/>
          <p:nvPr/>
        </p:nvSpPr>
        <p:spPr>
          <a:xfrm>
            <a:off x="1510114" y="15073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1510114" y="32837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4313711" y="32837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48"/>
          <p:cNvSpPr txBox="1"/>
          <p:nvPr/>
        </p:nvSpPr>
        <p:spPr>
          <a:xfrm>
            <a:off x="4177025" y="2016000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4334786" y="14918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6973965" y="2016000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0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6829989" y="231834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48"/>
          <p:cNvSpPr txBox="1"/>
          <p:nvPr/>
        </p:nvSpPr>
        <p:spPr>
          <a:xfrm>
            <a:off x="6973965" y="3789501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0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8"/>
          <p:cNvSpPr txBox="1"/>
          <p:nvPr/>
        </p:nvSpPr>
        <p:spPr>
          <a:xfrm>
            <a:off x="7096439" y="15073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48"/>
          <p:cNvSpPr txBox="1"/>
          <p:nvPr/>
        </p:nvSpPr>
        <p:spPr>
          <a:xfrm>
            <a:off x="7096439" y="32837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8"/>
          <p:cNvSpPr txBox="1"/>
          <p:nvPr>
            <p:ph type="title"/>
          </p:nvPr>
        </p:nvSpPr>
        <p:spPr>
          <a:xfrm>
            <a:off x="463825" y="275525"/>
            <a:ext cx="7719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33" name="Google Shape;33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8"/>
          <p:cNvSpPr txBox="1"/>
          <p:nvPr/>
        </p:nvSpPr>
        <p:spPr>
          <a:xfrm>
            <a:off x="1227675" y="40799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4041475" y="40799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8"/>
          <p:cNvSpPr txBox="1"/>
          <p:nvPr/>
        </p:nvSpPr>
        <p:spPr>
          <a:xfrm>
            <a:off x="6838414" y="40799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720000" y="445025"/>
            <a:ext cx="6042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50"/>
          <p:cNvSpPr txBox="1"/>
          <p:nvPr>
            <p:ph idx="1" type="subTitle"/>
          </p:nvPr>
        </p:nvSpPr>
        <p:spPr>
          <a:xfrm>
            <a:off x="720000" y="1723075"/>
            <a:ext cx="41898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4" name="Google Shape;344;p50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0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0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0"/>
          <p:cNvSpPr/>
          <p:nvPr/>
        </p:nvSpPr>
        <p:spPr>
          <a:xfrm>
            <a:off x="-1442545" y="453922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0"/>
          <p:cNvSpPr/>
          <p:nvPr/>
        </p:nvSpPr>
        <p:spPr>
          <a:xfrm flipH="1" rot="-8696747">
            <a:off x="450673" y="4308594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0"/>
          <p:cNvSpPr/>
          <p:nvPr/>
        </p:nvSpPr>
        <p:spPr>
          <a:xfrm flipH="1" rot="-8696747">
            <a:off x="169334" y="42828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0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0"/>
          <p:cNvSpPr/>
          <p:nvPr/>
        </p:nvSpPr>
        <p:spPr>
          <a:xfrm>
            <a:off x="-2233145" y="4709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0"/>
          <p:cNvSpPr/>
          <p:nvPr/>
        </p:nvSpPr>
        <p:spPr>
          <a:xfrm flipH="1">
            <a:off x="7923372" y="3150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0"/>
          <p:cNvSpPr/>
          <p:nvPr/>
        </p:nvSpPr>
        <p:spPr>
          <a:xfrm flipH="1">
            <a:off x="5488672" y="4603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0"/>
          <p:cNvSpPr/>
          <p:nvPr/>
        </p:nvSpPr>
        <p:spPr>
          <a:xfrm rot="8696747">
            <a:off x="7672128" y="46947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0"/>
          <p:cNvSpPr/>
          <p:nvPr/>
        </p:nvSpPr>
        <p:spPr>
          <a:xfrm rot="8696747">
            <a:off x="7740054" y="44222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0"/>
          <p:cNvSpPr/>
          <p:nvPr/>
        </p:nvSpPr>
        <p:spPr>
          <a:xfrm flipH="1">
            <a:off x="6488347" y="49549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0"/>
          <p:cNvSpPr/>
          <p:nvPr/>
        </p:nvSpPr>
        <p:spPr>
          <a:xfrm>
            <a:off x="8994028" y="292868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0"/>
          <p:cNvSpPr/>
          <p:nvPr/>
        </p:nvSpPr>
        <p:spPr>
          <a:xfrm flipH="1">
            <a:off x="8681197" y="343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2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1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1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1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1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1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1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1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1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1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_1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/>
          <p:nvPr/>
        </p:nvSpPr>
        <p:spPr>
          <a:xfrm rot="-8760026">
            <a:off x="72810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2"/>
          <p:cNvSpPr/>
          <p:nvPr/>
        </p:nvSpPr>
        <p:spPr>
          <a:xfrm flipH="1" rot="3646459">
            <a:off x="85919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2"/>
          <p:cNvSpPr/>
          <p:nvPr/>
        </p:nvSpPr>
        <p:spPr>
          <a:xfrm flipH="1" rot="3646459">
            <a:off x="84085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2"/>
          <p:cNvSpPr/>
          <p:nvPr/>
        </p:nvSpPr>
        <p:spPr>
          <a:xfrm rot="-8760026">
            <a:off x="76449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2"/>
          <p:cNvSpPr/>
          <p:nvPr/>
        </p:nvSpPr>
        <p:spPr>
          <a:xfrm flipH="1" rot="642923">
            <a:off x="7316985" y="-163275"/>
            <a:ext cx="460650" cy="46072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2"/>
          <p:cNvSpPr/>
          <p:nvPr/>
        </p:nvSpPr>
        <p:spPr>
          <a:xfrm flipH="1" rot="-8100000">
            <a:off x="8136700" y="1591011"/>
            <a:ext cx="3384647" cy="29056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2"/>
          <p:cNvSpPr/>
          <p:nvPr/>
        </p:nvSpPr>
        <p:spPr>
          <a:xfrm rot="-8760026">
            <a:off x="7949546" y="371401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2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5" name="Google Shape;38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/>
          <p:nvPr/>
        </p:nvSpPr>
        <p:spPr>
          <a:xfrm rot="-8760026">
            <a:off x="70714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/>
          <p:nvPr/>
        </p:nvSpPr>
        <p:spPr>
          <a:xfrm flipH="1" rot="3646459">
            <a:off x="83823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4"/>
          <p:cNvSpPr/>
          <p:nvPr/>
        </p:nvSpPr>
        <p:spPr>
          <a:xfrm flipH="1" rot="3646459">
            <a:off x="81989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/>
          <p:cNvSpPr/>
          <p:nvPr/>
        </p:nvSpPr>
        <p:spPr>
          <a:xfrm rot="-8760026">
            <a:off x="74353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/>
          <p:cNvSpPr/>
          <p:nvPr/>
        </p:nvSpPr>
        <p:spPr>
          <a:xfrm rot="-3474893">
            <a:off x="7696922" y="3863618"/>
            <a:ext cx="2481604" cy="167599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/>
          <p:cNvSpPr/>
          <p:nvPr/>
        </p:nvSpPr>
        <p:spPr>
          <a:xfrm flipH="1" rot="9408510">
            <a:off x="87595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/>
          <p:cNvSpPr/>
          <p:nvPr/>
        </p:nvSpPr>
        <p:spPr>
          <a:xfrm flipH="1" rot="9408510">
            <a:off x="7500994" y="4924912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4"/>
          <p:cNvSpPr/>
          <p:nvPr/>
        </p:nvSpPr>
        <p:spPr>
          <a:xfrm rot="-2857874">
            <a:off x="73932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4"/>
          <p:cNvSpPr/>
          <p:nvPr/>
        </p:nvSpPr>
        <p:spPr>
          <a:xfrm flipH="1" rot="8760026">
            <a:off x="-410887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4"/>
          <p:cNvSpPr/>
          <p:nvPr/>
        </p:nvSpPr>
        <p:spPr>
          <a:xfrm rot="-3646459">
            <a:off x="59869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4"/>
          <p:cNvSpPr/>
          <p:nvPr/>
        </p:nvSpPr>
        <p:spPr>
          <a:xfrm rot="-3646459">
            <a:off x="815231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4"/>
          <p:cNvSpPr/>
          <p:nvPr/>
        </p:nvSpPr>
        <p:spPr>
          <a:xfrm flipH="1" rot="8760026">
            <a:off x="-774730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4"/>
          <p:cNvSpPr/>
          <p:nvPr/>
        </p:nvSpPr>
        <p:spPr>
          <a:xfrm rot="-9881543">
            <a:off x="-2749838" y="1008319"/>
            <a:ext cx="3384603" cy="290562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4"/>
          <p:cNvSpPr/>
          <p:nvPr/>
        </p:nvSpPr>
        <p:spPr>
          <a:xfrm flipH="1" rot="3474953">
            <a:off x="-632761" y="3700257"/>
            <a:ext cx="3023906" cy="200274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4"/>
          <p:cNvSpPr/>
          <p:nvPr/>
        </p:nvSpPr>
        <p:spPr>
          <a:xfrm rot="-9408510">
            <a:off x="254622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8" name="Google Shape;40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7"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 flipH="1" rot="8759957">
            <a:off x="-896533" y="-661798"/>
            <a:ext cx="2783613" cy="198697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5"/>
          <p:cNvSpPr/>
          <p:nvPr/>
        </p:nvSpPr>
        <p:spPr>
          <a:xfrm flipH="1" rot="8759975">
            <a:off x="-1024837" y="-653468"/>
            <a:ext cx="2593812" cy="178774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5"/>
          <p:cNvSpPr/>
          <p:nvPr/>
        </p:nvSpPr>
        <p:spPr>
          <a:xfrm rot="-3474935">
            <a:off x="6935078" y="3720098"/>
            <a:ext cx="3618009" cy="218964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5"/>
          <p:cNvSpPr/>
          <p:nvPr/>
        </p:nvSpPr>
        <p:spPr>
          <a:xfrm rot="-2857874">
            <a:off x="76028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5"/>
          <p:cNvSpPr txBox="1"/>
          <p:nvPr>
            <p:ph type="title"/>
          </p:nvPr>
        </p:nvSpPr>
        <p:spPr>
          <a:xfrm>
            <a:off x="2351575" y="361000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/>
          <p:nvPr/>
        </p:nvSpPr>
        <p:spPr>
          <a:xfrm rot="8696747">
            <a:off x="5616928" y="92584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6"/>
          <p:cNvSpPr/>
          <p:nvPr/>
        </p:nvSpPr>
        <p:spPr>
          <a:xfrm rot="8696747">
            <a:off x="5796404" y="10331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6"/>
          <p:cNvSpPr/>
          <p:nvPr/>
        </p:nvSpPr>
        <p:spPr>
          <a:xfrm flipH="1">
            <a:off x="5255472" y="10858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6"/>
          <p:cNvSpPr/>
          <p:nvPr/>
        </p:nvSpPr>
        <p:spPr>
          <a:xfrm flipH="1">
            <a:off x="4456897" y="1402776"/>
            <a:ext cx="3384878" cy="2575356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6"/>
          <p:cNvSpPr/>
          <p:nvPr/>
        </p:nvSpPr>
        <p:spPr>
          <a:xfrm>
            <a:off x="8193678" y="216963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6"/>
          <p:cNvSpPr txBox="1"/>
          <p:nvPr>
            <p:ph type="title"/>
          </p:nvPr>
        </p:nvSpPr>
        <p:spPr>
          <a:xfrm>
            <a:off x="666750" y="755800"/>
            <a:ext cx="33849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56"/>
          <p:cNvSpPr txBox="1"/>
          <p:nvPr>
            <p:ph idx="2" type="title"/>
          </p:nvPr>
        </p:nvSpPr>
        <p:spPr>
          <a:xfrm>
            <a:off x="666750" y="2838700"/>
            <a:ext cx="33849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426" name="Google Shape;426;p56"/>
          <p:cNvSpPr/>
          <p:nvPr/>
        </p:nvSpPr>
        <p:spPr>
          <a:xfrm flipH="1" rot="-8347969">
            <a:off x="5012671" y="1402764"/>
            <a:ext cx="3384863" cy="25753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>
            <p:ph type="title"/>
          </p:nvPr>
        </p:nvSpPr>
        <p:spPr>
          <a:xfrm>
            <a:off x="1283125" y="293700"/>
            <a:ext cx="65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34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4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4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4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4"/>
          <p:cNvSpPr/>
          <p:nvPr/>
        </p:nvSpPr>
        <p:spPr>
          <a:xfrm flipH="1" rot="9402940">
            <a:off x="-567167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4"/>
          <p:cNvSpPr/>
          <p:nvPr/>
        </p:nvSpPr>
        <p:spPr>
          <a:xfrm rot="-3003405">
            <a:off x="180261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4"/>
          <p:cNvSpPr/>
          <p:nvPr/>
        </p:nvSpPr>
        <p:spPr>
          <a:xfrm rot="-3003405">
            <a:off x="424186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4"/>
          <p:cNvSpPr/>
          <p:nvPr/>
        </p:nvSpPr>
        <p:spPr>
          <a:xfrm flipH="1" rot="9402940">
            <a:off x="-979967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/>
          <p:nvPr/>
        </p:nvSpPr>
        <p:spPr>
          <a:xfrm flipH="1" rot="-1018258">
            <a:off x="1915646" y="4619775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7"/>
          <p:cNvSpPr/>
          <p:nvPr/>
        </p:nvSpPr>
        <p:spPr>
          <a:xfrm flipH="1" rot="-1391490">
            <a:off x="45066" y="154254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7"/>
          <p:cNvSpPr/>
          <p:nvPr/>
        </p:nvSpPr>
        <p:spPr>
          <a:xfrm rot="1411872">
            <a:off x="-1086968" y="3515226"/>
            <a:ext cx="3433454" cy="23187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7"/>
          <p:cNvSpPr/>
          <p:nvPr/>
        </p:nvSpPr>
        <p:spPr>
          <a:xfrm flipH="1" rot="2283796">
            <a:off x="2524262" y="126367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7"/>
          <p:cNvSpPr/>
          <p:nvPr/>
        </p:nvSpPr>
        <p:spPr>
          <a:xfrm flipH="1" rot="2283796">
            <a:off x="2315693" y="11871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7"/>
          <p:cNvSpPr/>
          <p:nvPr/>
        </p:nvSpPr>
        <p:spPr>
          <a:xfrm flipH="1" rot="8275004">
            <a:off x="-2345926" y="-441539"/>
            <a:ext cx="3900758" cy="22423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7"/>
          <p:cNvSpPr/>
          <p:nvPr/>
        </p:nvSpPr>
        <p:spPr>
          <a:xfrm rot="7942126">
            <a:off x="-526201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7"/>
          <p:cNvSpPr/>
          <p:nvPr/>
        </p:nvSpPr>
        <p:spPr>
          <a:xfrm flipH="1" rot="-6849504">
            <a:off x="2027959" y="-989555"/>
            <a:ext cx="2056998" cy="138917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9" name="Google Shape;43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8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8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8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8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8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8"/>
          <p:cNvSpPr txBox="1"/>
          <p:nvPr>
            <p:ph type="title"/>
          </p:nvPr>
        </p:nvSpPr>
        <p:spPr>
          <a:xfrm>
            <a:off x="621675" y="426150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9" name="Google Shape;449;p58"/>
          <p:cNvSpPr/>
          <p:nvPr/>
        </p:nvSpPr>
        <p:spPr>
          <a:xfrm flipH="1" rot="-2699699">
            <a:off x="7237351" y="3663092"/>
            <a:ext cx="2892720" cy="195356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6972427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2"/>
          <p:cNvSpPr/>
          <p:nvPr/>
        </p:nvSpPr>
        <p:spPr>
          <a:xfrm flipH="1" rot="-7802241">
            <a:off x="7490547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2"/>
          <p:cNvSpPr/>
          <p:nvPr/>
        </p:nvSpPr>
        <p:spPr>
          <a:xfrm rot="1391490">
            <a:off x="8969169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2"/>
          <p:cNvSpPr/>
          <p:nvPr/>
        </p:nvSpPr>
        <p:spPr>
          <a:xfrm flipH="1" rot="-1916352">
            <a:off x="6805509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2"/>
          <p:cNvSpPr/>
          <p:nvPr/>
        </p:nvSpPr>
        <p:spPr>
          <a:xfrm rot="1391490">
            <a:off x="7218689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2"/>
          <p:cNvSpPr/>
          <p:nvPr/>
        </p:nvSpPr>
        <p:spPr>
          <a:xfrm rot="1391490">
            <a:off x="7421419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2"/>
          <p:cNvSpPr/>
          <p:nvPr/>
        </p:nvSpPr>
        <p:spPr>
          <a:xfrm flipH="1" rot="-1408323">
            <a:off x="8258884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2"/>
          <p:cNvSpPr/>
          <p:nvPr/>
        </p:nvSpPr>
        <p:spPr>
          <a:xfrm flipH="1" rot="-7942126">
            <a:off x="7186912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2"/>
          <p:cNvSpPr/>
          <p:nvPr/>
        </p:nvSpPr>
        <p:spPr>
          <a:xfrm rot="1391490">
            <a:off x="7142489" y="4703424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2"/>
          <p:cNvSpPr/>
          <p:nvPr/>
        </p:nvSpPr>
        <p:spPr>
          <a:xfrm rot="10800000">
            <a:off x="2043748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2"/>
          <p:cNvSpPr/>
          <p:nvPr/>
        </p:nvSpPr>
        <p:spPr>
          <a:xfrm flipH="1" rot="2997759">
            <a:off x="-828003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2"/>
          <p:cNvSpPr/>
          <p:nvPr/>
        </p:nvSpPr>
        <p:spPr>
          <a:xfrm rot="-9408510">
            <a:off x="47003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2"/>
          <p:cNvSpPr/>
          <p:nvPr/>
        </p:nvSpPr>
        <p:spPr>
          <a:xfrm flipH="1" rot="8883648">
            <a:off x="-109482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2"/>
          <p:cNvSpPr/>
          <p:nvPr/>
        </p:nvSpPr>
        <p:spPr>
          <a:xfrm rot="-9408510">
            <a:off x="1764297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2"/>
          <p:cNvSpPr/>
          <p:nvPr/>
        </p:nvSpPr>
        <p:spPr>
          <a:xfrm rot="-9408510">
            <a:off x="1594753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2"/>
          <p:cNvSpPr/>
          <p:nvPr/>
        </p:nvSpPr>
        <p:spPr>
          <a:xfrm rot="2524982">
            <a:off x="-2215607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2"/>
          <p:cNvSpPr/>
          <p:nvPr/>
        </p:nvSpPr>
        <p:spPr>
          <a:xfrm flipH="1" rot="9391677">
            <a:off x="-2499581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2"/>
          <p:cNvSpPr/>
          <p:nvPr/>
        </p:nvSpPr>
        <p:spPr>
          <a:xfrm flipH="1" rot="2857874">
            <a:off x="-524263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2"/>
          <p:cNvSpPr/>
          <p:nvPr/>
        </p:nvSpPr>
        <p:spPr>
          <a:xfrm rot="-9408510">
            <a:off x="1840497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2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/>
          <p:nvPr/>
        </p:nvSpPr>
        <p:spPr>
          <a:xfrm flipH="1" rot="-8696747">
            <a:off x="3399216" y="92584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3"/>
          <p:cNvSpPr/>
          <p:nvPr/>
        </p:nvSpPr>
        <p:spPr>
          <a:xfrm flipH="1" rot="-8696747">
            <a:off x="3186552" y="10331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3"/>
          <p:cNvSpPr/>
          <p:nvPr/>
        </p:nvSpPr>
        <p:spPr>
          <a:xfrm>
            <a:off x="503711" y="10858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3"/>
          <p:cNvSpPr/>
          <p:nvPr/>
        </p:nvSpPr>
        <p:spPr>
          <a:xfrm>
            <a:off x="1138736" y="1416351"/>
            <a:ext cx="3384878" cy="2575356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3"/>
          <p:cNvSpPr/>
          <p:nvPr/>
        </p:nvSpPr>
        <p:spPr>
          <a:xfrm flipH="1">
            <a:off x="489735" y="216963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3"/>
          <p:cNvSpPr txBox="1"/>
          <p:nvPr>
            <p:ph type="title"/>
          </p:nvPr>
        </p:nvSpPr>
        <p:spPr>
          <a:xfrm>
            <a:off x="4857375" y="953575"/>
            <a:ext cx="33849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33"/>
          <p:cNvSpPr txBox="1"/>
          <p:nvPr>
            <p:ph idx="2" type="title"/>
          </p:nvPr>
        </p:nvSpPr>
        <p:spPr>
          <a:xfrm>
            <a:off x="4857375" y="3036475"/>
            <a:ext cx="33849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85" name="Google Shape;85;p33"/>
          <p:cNvSpPr/>
          <p:nvPr/>
        </p:nvSpPr>
        <p:spPr>
          <a:xfrm flipH="1" rot="-8347969">
            <a:off x="314621" y="1179552"/>
            <a:ext cx="3384863" cy="25753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9"/>
          <p:cNvSpPr txBox="1"/>
          <p:nvPr>
            <p:ph type="title"/>
          </p:nvPr>
        </p:nvSpPr>
        <p:spPr>
          <a:xfrm>
            <a:off x="720000" y="445025"/>
            <a:ext cx="56808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39"/>
          <p:cNvSpPr/>
          <p:nvPr/>
        </p:nvSpPr>
        <p:spPr>
          <a:xfrm rot="8928436">
            <a:off x="-2481731" y="3868963"/>
            <a:ext cx="3711453" cy="2133524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9"/>
          <p:cNvSpPr/>
          <p:nvPr/>
        </p:nvSpPr>
        <p:spPr>
          <a:xfrm flipH="1" rot="6059817">
            <a:off x="-2249875" y="3482786"/>
            <a:ext cx="3384893" cy="2905873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9"/>
          <p:cNvSpPr/>
          <p:nvPr/>
        </p:nvSpPr>
        <p:spPr>
          <a:xfrm flipH="1">
            <a:off x="7017" y="1687211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538" y="454892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9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_1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0"/>
          <p:cNvSpPr/>
          <p:nvPr/>
        </p:nvSpPr>
        <p:spPr>
          <a:xfrm rot="-10467117">
            <a:off x="6134423" y="-1017937"/>
            <a:ext cx="3515970" cy="2374497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0"/>
          <p:cNvSpPr/>
          <p:nvPr/>
        </p:nvSpPr>
        <p:spPr>
          <a:xfrm rot="-10467040">
            <a:off x="6736953" y="-680998"/>
            <a:ext cx="3278222" cy="221392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0"/>
          <p:cNvSpPr txBox="1"/>
          <p:nvPr>
            <p:ph type="title"/>
          </p:nvPr>
        </p:nvSpPr>
        <p:spPr>
          <a:xfrm>
            <a:off x="720000" y="445025"/>
            <a:ext cx="5100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40"/>
          <p:cNvSpPr/>
          <p:nvPr/>
        </p:nvSpPr>
        <p:spPr>
          <a:xfrm rot="-7693956">
            <a:off x="8203000" y="1832061"/>
            <a:ext cx="3384871" cy="290585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0"/>
          <p:cNvSpPr/>
          <p:nvPr/>
        </p:nvSpPr>
        <p:spPr>
          <a:xfrm flipH="1" rot="4718559">
            <a:off x="8681400" y="1221170"/>
            <a:ext cx="3384914" cy="290589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0"/>
          <p:cNvSpPr/>
          <p:nvPr/>
        </p:nvSpPr>
        <p:spPr>
          <a:xfrm flipH="1" rot="8623328">
            <a:off x="8527330" y="1765467"/>
            <a:ext cx="161106" cy="161106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0"/>
          <p:cNvSpPr/>
          <p:nvPr/>
        </p:nvSpPr>
        <p:spPr>
          <a:xfrm flipH="1" rot="8623328">
            <a:off x="8684151" y="1572352"/>
            <a:ext cx="127918" cy="109708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0"/>
          <p:cNvSpPr/>
          <p:nvPr/>
        </p:nvSpPr>
        <p:spPr>
          <a:xfrm flipH="1" rot="8729222">
            <a:off x="8585271" y="4052821"/>
            <a:ext cx="460647" cy="460726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5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8" name="Google Shape;108;p29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9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9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9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9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9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15" name="Google Shape;11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/>
          <p:nvPr/>
        </p:nvSpPr>
        <p:spPr>
          <a:xfrm flipH="1" rot="8275018">
            <a:off x="-1980282" y="-1142888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4356900" y="2772613"/>
            <a:ext cx="3806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2696175" y="1214400"/>
            <a:ext cx="54615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31"/>
          <p:cNvSpPr/>
          <p:nvPr/>
        </p:nvSpPr>
        <p:spPr>
          <a:xfrm>
            <a:off x="-2304807" y="-1455512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1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1"/>
          <p:cNvSpPr/>
          <p:nvPr/>
        </p:nvSpPr>
        <p:spPr>
          <a:xfrm flipH="1" rot="-8696747">
            <a:off x="1183384" y="4030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1"/>
          <p:cNvSpPr/>
          <p:nvPr/>
        </p:nvSpPr>
        <p:spPr>
          <a:xfrm flipH="1" rot="-8696747">
            <a:off x="1196317" y="11916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1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1"/>
          <p:cNvSpPr/>
          <p:nvPr/>
        </p:nvSpPr>
        <p:spPr>
          <a:xfrm>
            <a:off x="-1314845" y="36925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1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/>
          <p:nvPr/>
        </p:nvSpPr>
        <p:spPr>
          <a:xfrm>
            <a:off x="-2233145" y="4709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1"/>
          <p:cNvSpPr/>
          <p:nvPr/>
        </p:nvSpPr>
        <p:spPr>
          <a:xfrm rot="7413608">
            <a:off x="-2233131" y="-1368798"/>
            <a:ext cx="3384846" cy="2905832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5AF1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/>
          <p:nvPr/>
        </p:nvSpPr>
        <p:spPr>
          <a:xfrm flipH="1" rot="-1397060">
            <a:off x="7227010" y="468236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/>
          <p:nvPr/>
        </p:nvSpPr>
        <p:spPr>
          <a:xfrm rot="7796595">
            <a:off x="7963656" y="4742429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/>
          <p:nvPr/>
        </p:nvSpPr>
        <p:spPr>
          <a:xfrm rot="7796595">
            <a:off x="7752918" y="48940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1"/>
          <p:cNvSpPr/>
          <p:nvPr/>
        </p:nvSpPr>
        <p:spPr>
          <a:xfrm flipH="1" rot="-1397060">
            <a:off x="7639810" y="4457788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1"/>
          <p:cNvSpPr/>
          <p:nvPr/>
        </p:nvSpPr>
        <p:spPr>
          <a:xfrm rot="10800000">
            <a:off x="6029617" y="4915104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a One"/>
              <a:buNone/>
              <a:defRPr b="0" i="0" sz="2800" u="none" cap="none" strike="noStrik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44.png"/><Relationship Id="rId6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5.jp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udio.datascientest.com/project/voiceglass/" TargetMode="External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n8WyOLND0jk&amp;t=11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>
            <a:alpha val="0"/>
          </a:srgbClr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"/>
          <p:cNvSpPr/>
          <p:nvPr/>
        </p:nvSpPr>
        <p:spPr>
          <a:xfrm>
            <a:off x="7704650" y="1584800"/>
            <a:ext cx="474000" cy="31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"/>
          <p:cNvSpPr txBox="1"/>
          <p:nvPr/>
        </p:nvSpPr>
        <p:spPr>
          <a:xfrm>
            <a:off x="455100" y="341700"/>
            <a:ext cx="68400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6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End to End Speech Recognition With Transformers </a:t>
            </a:r>
            <a:endParaRPr b="1" sz="26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6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Through Translation Systems</a:t>
            </a:r>
            <a:br>
              <a:rPr b="1" lang="en-GB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b="1" lang="en-GB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Master Final Thesis -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Master’s Degree IASD: </a:t>
            </a:r>
            <a:b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Intelligence, Systems, Data</a:t>
            </a:r>
            <a:r>
              <a:rPr b="1" i="0" lang="en-GB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Laurène Hanna Bouskila</a:t>
            </a:r>
            <a:endParaRPr b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1"/>
          <p:cNvSpPr txBox="1"/>
          <p:nvPr/>
        </p:nvSpPr>
        <p:spPr>
          <a:xfrm>
            <a:off x="5892000" y="2837775"/>
            <a:ext cx="31737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 sz="1600" u="sng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Under the supervision of:</a:t>
            </a:r>
            <a:br>
              <a:rPr b="1" lang="en-GB" sz="1600" u="sng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600" u="sng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Charles Sutton</a:t>
            </a:r>
            <a:endParaRPr b="1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Chief Technology Officer at DataScientest.com</a:t>
            </a:r>
            <a:endParaRPr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9" name="Google Shape;45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750" y="4568123"/>
            <a:ext cx="273323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000" y="4234950"/>
            <a:ext cx="1306400" cy="8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270fad691_0_92"/>
          <p:cNvSpPr txBox="1"/>
          <p:nvPr>
            <p:ph idx="4294967295" type="title"/>
          </p:nvPr>
        </p:nvSpPr>
        <p:spPr>
          <a:xfrm>
            <a:off x="5188575" y="1735000"/>
            <a:ext cx="325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Translation Systems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gf270fad691_0_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2" name="Google Shape;562;gf270fad691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625" y="13340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"/>
          <p:cNvSpPr/>
          <p:nvPr/>
        </p:nvSpPr>
        <p:spPr>
          <a:xfrm>
            <a:off x="952012" y="1922125"/>
            <a:ext cx="2255464" cy="1464448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"/>
          <p:cNvSpPr txBox="1"/>
          <p:nvPr>
            <p:ph idx="4294967295" type="subTitle"/>
          </p:nvPr>
        </p:nvSpPr>
        <p:spPr>
          <a:xfrm>
            <a:off x="3100400" y="1868200"/>
            <a:ext cx="50547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AutoNum type="arabicPeriod"/>
            </a:pPr>
            <a:r>
              <a:rPr b="1" lang="en-GB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Naive and probabilistic approach</a:t>
            </a:r>
            <a:br>
              <a:rPr b="1" lang="en-GB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AutoNum type="arabicPeriod"/>
            </a:pPr>
            <a:r>
              <a:rPr b="1" lang="en-GB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Word2Vec and word by word translation</a:t>
            </a:r>
            <a:br>
              <a:rPr b="1" lang="en-GB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AutoNum type="arabicPeriod"/>
            </a:pPr>
            <a:r>
              <a:rPr b="1" lang="en-GB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Seq2Seq translation</a:t>
            </a:r>
            <a:br>
              <a:rPr b="1" lang="en-GB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AutoNum type="arabicPeriod"/>
            </a:pPr>
            <a:r>
              <a:rPr b="1" lang="en-GB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Transformers</a:t>
            </a:r>
            <a:endParaRPr b="1" i="0" sz="1600" u="none" cap="none" strike="noStrike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5"/>
          <p:cNvSpPr txBox="1"/>
          <p:nvPr>
            <p:ph type="title"/>
          </p:nvPr>
        </p:nvSpPr>
        <p:spPr>
          <a:xfrm>
            <a:off x="1806975" y="486875"/>
            <a:ext cx="52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000"/>
              <a:t>Implementation</a:t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570" name="Google Shape;570;p5"/>
          <p:cNvSpPr/>
          <p:nvPr/>
        </p:nvSpPr>
        <p:spPr>
          <a:xfrm>
            <a:off x="952012" y="1955375"/>
            <a:ext cx="2255464" cy="1464448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84EFD8">
              <a:alpha val="38431"/>
            </a:srgbClr>
          </a:solidFill>
          <a:ln cap="flat" cmpd="sng" w="952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"/>
          <p:cNvSpPr txBox="1"/>
          <p:nvPr>
            <p:ph type="title"/>
          </p:nvPr>
        </p:nvSpPr>
        <p:spPr>
          <a:xfrm>
            <a:off x="1073250" y="2314300"/>
            <a:ext cx="186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1700"/>
              <a:t>Several Approaches</a:t>
            </a:r>
            <a:endParaRPr/>
          </a:p>
        </p:txBody>
      </p:sp>
      <p:cxnSp>
        <p:nvCxnSpPr>
          <p:cNvPr id="572" name="Google Shape;572;p5"/>
          <p:cNvCxnSpPr/>
          <p:nvPr/>
        </p:nvCxnSpPr>
        <p:spPr>
          <a:xfrm flipH="1" rot="10800000">
            <a:off x="2781450" y="1247350"/>
            <a:ext cx="4878000" cy="340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p5"/>
          <p:cNvCxnSpPr/>
          <p:nvPr/>
        </p:nvCxnSpPr>
        <p:spPr>
          <a:xfrm>
            <a:off x="2773450" y="3958475"/>
            <a:ext cx="4894500" cy="33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4" name="Google Shape;574;p5"/>
          <p:cNvSpPr/>
          <p:nvPr/>
        </p:nvSpPr>
        <p:spPr>
          <a:xfrm>
            <a:off x="1058472" y="545962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270fad691_0_116"/>
          <p:cNvSpPr txBox="1"/>
          <p:nvPr>
            <p:ph type="title"/>
          </p:nvPr>
        </p:nvSpPr>
        <p:spPr>
          <a:xfrm>
            <a:off x="1897600" y="432500"/>
            <a:ext cx="5211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000"/>
              <a:t>Machine Translation principles</a:t>
            </a:r>
            <a:endParaRPr/>
          </a:p>
        </p:txBody>
      </p:sp>
      <p:sp>
        <p:nvSpPr>
          <p:cNvPr id="581" name="Google Shape;581;gf270fad691_0_116"/>
          <p:cNvSpPr/>
          <p:nvPr/>
        </p:nvSpPr>
        <p:spPr>
          <a:xfrm>
            <a:off x="1058472" y="545962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gf270fad691_0_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3" name="Google Shape;583;gf270fad691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25" y="2901425"/>
            <a:ext cx="7399226" cy="13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f270fad691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675" y="960200"/>
            <a:ext cx="5078601" cy="17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270fad691_0_108"/>
          <p:cNvSpPr/>
          <p:nvPr/>
        </p:nvSpPr>
        <p:spPr>
          <a:xfrm>
            <a:off x="829872" y="1307962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gf270fad691_0_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1" name="Google Shape;591;gf270fad691_0_108"/>
          <p:cNvSpPr txBox="1"/>
          <p:nvPr/>
        </p:nvSpPr>
        <p:spPr>
          <a:xfrm>
            <a:off x="2106900" y="196350"/>
            <a:ext cx="554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Montserrat"/>
              <a:buAutoNum type="arabicPeriod"/>
            </a:pPr>
            <a: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Naive and probabilistic approach</a:t>
            </a:r>
            <a:b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/>
          </a:p>
        </p:txBody>
      </p:sp>
      <p:sp>
        <p:nvSpPr>
          <p:cNvPr id="592" name="Google Shape;592;gf270fad691_0_108"/>
          <p:cNvSpPr txBox="1"/>
          <p:nvPr/>
        </p:nvSpPr>
        <p:spPr>
          <a:xfrm>
            <a:off x="4312225" y="643775"/>
            <a:ext cx="45090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Hypothesis:</a:t>
            </a: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GB" sz="1600"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latin typeface="Roboto"/>
                <a:ea typeface="Roboto"/>
                <a:cs typeface="Roboto"/>
                <a:sym typeface="Roboto"/>
              </a:rPr>
              <a:t>A specific word and its translation occupy approximately the same place in the sentences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Strategy:</a:t>
            </a:r>
            <a:endParaRPr b="1" sz="15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Elaborate a translation window which encapsulates in translation word candidates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Establish a probability for each one of them by going over the whole dataset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Save only the words with a probability above a certain threshold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Retain only the most probable candidate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Improvements on the analysis of the window size, the suppression of problematic words, analysis on the threshold performance influence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Conclusion:</a:t>
            </a:r>
            <a:r>
              <a:rPr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latin typeface="Roboto"/>
                <a:ea typeface="Roboto"/>
                <a:cs typeface="Roboto"/>
                <a:sym typeface="Roboto"/>
              </a:rPr>
              <a:t>As can be expected, the results are pretty poor ()→ which leads us to another strategy (46%)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3" name="Google Shape;593;gf270fad691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500" y="1579512"/>
            <a:ext cx="1984475" cy="19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02ca36794_0_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9" name="Google Shape;599;gf02ca36794_0_145"/>
          <p:cNvSpPr txBox="1"/>
          <p:nvPr/>
        </p:nvSpPr>
        <p:spPr>
          <a:xfrm>
            <a:off x="2665800" y="166150"/>
            <a:ext cx="388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2. Word by word translation: Word2Vec</a:t>
            </a:r>
            <a:b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/>
          </a:p>
        </p:txBody>
      </p:sp>
      <p:pic>
        <p:nvPicPr>
          <p:cNvPr id="600" name="Google Shape;600;gf02ca36794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50" y="1336800"/>
            <a:ext cx="3554289" cy="14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f02ca36794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75" y="3015200"/>
            <a:ext cx="4004594" cy="14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f02ca36794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500" y="740863"/>
            <a:ext cx="3353255" cy="14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f02ca36794_0_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3824" y="2341503"/>
            <a:ext cx="4004600" cy="240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270fad691_0_1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9" name="Google Shape;609;gf270fad691_0_146"/>
          <p:cNvSpPr txBox="1"/>
          <p:nvPr/>
        </p:nvSpPr>
        <p:spPr>
          <a:xfrm>
            <a:off x="2665800" y="166150"/>
            <a:ext cx="4206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2. Word by word translation: Learning the rotation matrix W</a:t>
            </a:r>
            <a:b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/>
          </a:p>
        </p:txBody>
      </p:sp>
      <p:sp>
        <p:nvSpPr>
          <p:cNvPr id="610" name="Google Shape;610;gf270fad691_0_146"/>
          <p:cNvSpPr txBox="1"/>
          <p:nvPr/>
        </p:nvSpPr>
        <p:spPr>
          <a:xfrm>
            <a:off x="1147450" y="1042400"/>
            <a:ext cx="75303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Roboto"/>
                <a:ea typeface="Roboto"/>
                <a:cs typeface="Roboto"/>
                <a:sym typeface="Roboto"/>
              </a:rPr>
              <a:t>Strategy:</a:t>
            </a:r>
            <a:r>
              <a:rPr lang="en-GB"/>
              <a:t> Learn W on the </a:t>
            </a:r>
            <a:r>
              <a:rPr lang="en-GB"/>
              <a:t>transparent words between the two corpuses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Build a dictionary that only keeps transparent words in both corpuses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Define from it two embedding matrices (for the 2 languages) X and Y</a:t>
            </a:r>
            <a:br>
              <a:rPr lang="en-GB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Problem type:</a:t>
            </a:r>
            <a:r>
              <a:rPr lang="en-GB"/>
              <a:t> Minimization of the function ||</a:t>
            </a:r>
            <a:r>
              <a:rPr b="1" lang="en-GB"/>
              <a:t>W</a:t>
            </a:r>
            <a:r>
              <a:rPr lang="en-GB"/>
              <a:t>X-Y||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The more similar the embedding space structures, the better the performances will be for this method.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Resolution:</a:t>
            </a:r>
            <a:r>
              <a:rPr lang="en-GB"/>
              <a:t> By Singular Value Decomposition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 the constraint that W is orthogonal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Spectral theorem generalization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Conclusion: </a:t>
            </a:r>
            <a:r>
              <a:rPr lang="en-GB"/>
              <a:t>performance 59.22%</a:t>
            </a:r>
            <a:endParaRPr/>
          </a:p>
        </p:txBody>
      </p:sp>
      <p:pic>
        <p:nvPicPr>
          <p:cNvPr id="611" name="Google Shape;611;gf270fad691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75" y="3597725"/>
            <a:ext cx="1485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f270fad691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75" y="4062800"/>
            <a:ext cx="244792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f270fad691_0_1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8" name="Google Shape;618;gf270fad691_0_162"/>
          <p:cNvSpPr txBox="1"/>
          <p:nvPr/>
        </p:nvSpPr>
        <p:spPr>
          <a:xfrm>
            <a:off x="3489075" y="181250"/>
            <a:ext cx="420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3. Seq2Seq</a:t>
            </a:r>
            <a:b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/>
          </a:p>
        </p:txBody>
      </p:sp>
      <p:pic>
        <p:nvPicPr>
          <p:cNvPr id="619" name="Google Shape;619;gf270fad691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575" y="256850"/>
            <a:ext cx="3479901" cy="21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f270fad691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75" y="1796437"/>
            <a:ext cx="5744565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f270fad691_0_162"/>
          <p:cNvSpPr txBox="1"/>
          <p:nvPr/>
        </p:nvSpPr>
        <p:spPr>
          <a:xfrm>
            <a:off x="807550" y="1272750"/>
            <a:ext cx="22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Attention Mechanism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gf270fad691_0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750" y="3185025"/>
            <a:ext cx="4296576" cy="11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f270fad691_0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3145" y="2912662"/>
            <a:ext cx="3864404" cy="14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f270fad691_0_162"/>
          <p:cNvSpPr txBox="1"/>
          <p:nvPr/>
        </p:nvSpPr>
        <p:spPr>
          <a:xfrm>
            <a:off x="271275" y="2724250"/>
            <a:ext cx="22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Alignment vector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gf270fad691_0_162"/>
          <p:cNvSpPr txBox="1"/>
          <p:nvPr/>
        </p:nvSpPr>
        <p:spPr>
          <a:xfrm>
            <a:off x="4993150" y="2589650"/>
            <a:ext cx="22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Context Vector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270fad691_0_177"/>
          <p:cNvSpPr txBox="1"/>
          <p:nvPr/>
        </p:nvSpPr>
        <p:spPr>
          <a:xfrm>
            <a:off x="2769425" y="90750"/>
            <a:ext cx="366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4. Transformers: </a:t>
            </a:r>
            <a:r>
              <a:rPr b="1" lang="en-GB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Encoder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631" name="Google Shape;631;gf270fad691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25" y="1068825"/>
            <a:ext cx="1075625" cy="36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f270fad691_0_177"/>
          <p:cNvSpPr txBox="1"/>
          <p:nvPr/>
        </p:nvSpPr>
        <p:spPr>
          <a:xfrm>
            <a:off x="869575" y="794350"/>
            <a:ext cx="19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A) </a:t>
            </a:r>
            <a: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Encoding Layer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33" name="Google Shape;633;gf270fad691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175" y="1586251"/>
            <a:ext cx="3388846" cy="12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f270fad691_0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975" y="1698284"/>
            <a:ext cx="3306020" cy="253762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f270fad691_0_177"/>
          <p:cNvSpPr txBox="1"/>
          <p:nvPr/>
        </p:nvSpPr>
        <p:spPr>
          <a:xfrm>
            <a:off x="6380575" y="632800"/>
            <a:ext cx="257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C) Encoder Architecture</a:t>
            </a:r>
            <a:b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-GB" sz="10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Attention is all you need</a:t>
            </a:r>
            <a:r>
              <a:rPr lang="en-GB" sz="10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(Vaswani et al 2017)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gf270fad691_0_177"/>
          <p:cNvSpPr txBox="1"/>
          <p:nvPr/>
        </p:nvSpPr>
        <p:spPr>
          <a:xfrm>
            <a:off x="3489075" y="822563"/>
            <a:ext cx="22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 Input Embedding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37" name="Google Shape;637;gf270fad691_0_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8200" y="3126287"/>
            <a:ext cx="3620325" cy="17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f270fad691_0_196"/>
          <p:cNvSpPr txBox="1"/>
          <p:nvPr/>
        </p:nvSpPr>
        <p:spPr>
          <a:xfrm>
            <a:off x="3489075" y="181250"/>
            <a:ext cx="228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4. Transformers</a:t>
            </a:r>
            <a:b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-GB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coder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643" name="Google Shape;643;gf270fad691_0_196"/>
          <p:cNvSpPr txBox="1"/>
          <p:nvPr/>
        </p:nvSpPr>
        <p:spPr>
          <a:xfrm>
            <a:off x="869575" y="794350"/>
            <a:ext cx="19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A) Decoding Layer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44" name="Google Shape;644;gf270fad691_0_196"/>
          <p:cNvSpPr txBox="1"/>
          <p:nvPr/>
        </p:nvSpPr>
        <p:spPr>
          <a:xfrm>
            <a:off x="3839200" y="4148150"/>
            <a:ext cx="167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 Decoder Architecture</a:t>
            </a:r>
            <a:br>
              <a:rPr b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5" name="Google Shape;645;gf270fad691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549" y="988100"/>
            <a:ext cx="4281073" cy="389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f270fad691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50" y="1242675"/>
            <a:ext cx="3499576" cy="25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270fad691_0_210"/>
          <p:cNvSpPr txBox="1"/>
          <p:nvPr/>
        </p:nvSpPr>
        <p:spPr>
          <a:xfrm>
            <a:off x="3489075" y="181250"/>
            <a:ext cx="228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4. Transformer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652" name="Google Shape;652;gf270fad691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720025"/>
            <a:ext cx="4598047" cy="418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02ca36794_0_66"/>
          <p:cNvSpPr txBox="1"/>
          <p:nvPr>
            <p:ph idx="4294967295" type="title"/>
          </p:nvPr>
        </p:nvSpPr>
        <p:spPr>
          <a:xfrm>
            <a:off x="959375" y="2121025"/>
            <a:ext cx="325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gf02ca36794_0_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7" name="Google Shape;467;gf02ca36794_0_66"/>
          <p:cNvSpPr/>
          <p:nvPr/>
        </p:nvSpPr>
        <p:spPr>
          <a:xfrm>
            <a:off x="3972771" y="387454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f02ca36794_0_66"/>
          <p:cNvSpPr/>
          <p:nvPr/>
        </p:nvSpPr>
        <p:spPr>
          <a:xfrm>
            <a:off x="3972771" y="1290341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f02ca36794_0_66"/>
          <p:cNvSpPr/>
          <p:nvPr/>
        </p:nvSpPr>
        <p:spPr>
          <a:xfrm>
            <a:off x="3972771" y="2986354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f02ca36794_0_66"/>
          <p:cNvSpPr/>
          <p:nvPr/>
        </p:nvSpPr>
        <p:spPr>
          <a:xfrm>
            <a:off x="3972771" y="3910929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f02ca36794_0_66"/>
          <p:cNvSpPr txBox="1"/>
          <p:nvPr/>
        </p:nvSpPr>
        <p:spPr>
          <a:xfrm>
            <a:off x="5016450" y="1253425"/>
            <a:ext cx="391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Speech Recognition: Introduction and Core Concepts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gf02ca36794_0_66"/>
          <p:cNvSpPr txBox="1"/>
          <p:nvPr/>
        </p:nvSpPr>
        <p:spPr>
          <a:xfrm>
            <a:off x="5069325" y="466038"/>
            <a:ext cx="31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Internship Description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gf02ca36794_0_66"/>
          <p:cNvSpPr txBox="1"/>
          <p:nvPr/>
        </p:nvSpPr>
        <p:spPr>
          <a:xfrm>
            <a:off x="5069325" y="2947188"/>
            <a:ext cx="28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Translation Systems and Transformers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gf02ca36794_0_66"/>
          <p:cNvSpPr txBox="1"/>
          <p:nvPr/>
        </p:nvSpPr>
        <p:spPr>
          <a:xfrm>
            <a:off x="5069325" y="3858725"/>
            <a:ext cx="307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Applications and Openings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gf02ca36794_0_66"/>
          <p:cNvSpPr/>
          <p:nvPr/>
        </p:nvSpPr>
        <p:spPr>
          <a:xfrm>
            <a:off x="3972771" y="2121016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f02ca36794_0_66"/>
          <p:cNvSpPr txBox="1"/>
          <p:nvPr/>
        </p:nvSpPr>
        <p:spPr>
          <a:xfrm>
            <a:off x="5099550" y="2162388"/>
            <a:ext cx="28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The VoiceGlass Project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5"/>
          <p:cNvSpPr/>
          <p:nvPr/>
        </p:nvSpPr>
        <p:spPr>
          <a:xfrm rot="-1887882">
            <a:off x="296399" y="-1254550"/>
            <a:ext cx="4483866" cy="272626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5"/>
          <p:cNvSpPr txBox="1"/>
          <p:nvPr>
            <p:ph type="title"/>
          </p:nvPr>
        </p:nvSpPr>
        <p:spPr>
          <a:xfrm>
            <a:off x="948600" y="269975"/>
            <a:ext cx="56808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500"/>
              <a:t>Applications and openings:</a:t>
            </a:r>
            <a:endParaRPr sz="25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 txBox="1"/>
          <p:nvPr/>
        </p:nvSpPr>
        <p:spPr>
          <a:xfrm>
            <a:off x="4510975" y="1598900"/>
            <a:ext cx="4594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Openings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Apply our translation system to the VoiceGlass prototype</a:t>
            </a:r>
            <a:br>
              <a:rPr lang="en-GB" sz="1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Broaden the spectrum of action of the VoiceGlass project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Word Separation context</a:t>
            </a:r>
            <a:br>
              <a:rPr lang="en-GB" sz="1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Segregate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voices and apply speech recognition system in a social setting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Improvements</a:t>
            </a:r>
            <a:br>
              <a:rPr lang="en-GB" sz="1200"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1" name="Google Shape;661;p25"/>
          <p:cNvSpPr txBox="1"/>
          <p:nvPr/>
        </p:nvSpPr>
        <p:spPr>
          <a:xfrm>
            <a:off x="0" y="1691150"/>
            <a:ext cx="4594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Improvements</a:t>
            </a:r>
            <a:br>
              <a:rPr lang="en-GB" sz="1200"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Beam Search in the Seq2Seq modelisation</a:t>
            </a:r>
            <a:br>
              <a:rPr lang="en-GB" sz="1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Selecting the k most probable translations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Language Models</a:t>
            </a:r>
            <a:br>
              <a:rPr lang="en-GB" sz="1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(post treatment techniques for Speech Recognition articles in the appendix of the final report)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6"/>
          <p:cNvSpPr txBox="1"/>
          <p:nvPr>
            <p:ph type="title"/>
          </p:nvPr>
        </p:nvSpPr>
        <p:spPr>
          <a:xfrm>
            <a:off x="2765850" y="457400"/>
            <a:ext cx="3517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Acknowledgments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7" name="Google Shape;6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575" y="2563250"/>
            <a:ext cx="2007625" cy="20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6"/>
          <p:cNvSpPr txBox="1"/>
          <p:nvPr/>
        </p:nvSpPr>
        <p:spPr>
          <a:xfrm>
            <a:off x="2194350" y="1199750"/>
            <a:ext cx="4594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IASD Faculty Members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, especially:</a:t>
            </a:r>
            <a:br>
              <a:rPr lang="en-GB" sz="1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Mr. Tristan Cazenave</a:t>
            </a:r>
            <a:br>
              <a:rPr lang="en-GB" sz="1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Mr. Benjamin Negrevergne</a:t>
            </a:r>
            <a:br>
              <a:rPr b="0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CTO of DataScientest.com and internship supervisor:</a:t>
            </a:r>
            <a:br>
              <a:rPr b="1" lang="en-GB" sz="1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Mr. Charles Sutton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The DataScientest team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, especially: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Mr. Thomas Boehler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Mr. Pierre 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Adaikalam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02ca36794_0_83"/>
          <p:cNvSpPr txBox="1"/>
          <p:nvPr>
            <p:ph type="title"/>
          </p:nvPr>
        </p:nvSpPr>
        <p:spPr>
          <a:xfrm>
            <a:off x="1284450" y="211850"/>
            <a:ext cx="65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Internship Description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200">
                <a:solidFill>
                  <a:srgbClr val="4285F4"/>
                </a:solidFill>
              </a:rPr>
              <a:t>Content Development</a:t>
            </a:r>
            <a:endParaRPr sz="2200">
              <a:solidFill>
                <a:srgbClr val="4285F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82" name="Google Shape;482;gf02ca36794_0_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3" name="Google Shape;483;gf02ca36794_0_83"/>
          <p:cNvSpPr txBox="1"/>
          <p:nvPr/>
        </p:nvSpPr>
        <p:spPr>
          <a:xfrm>
            <a:off x="2928963" y="1144375"/>
            <a:ext cx="173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B47A4"/>
                </a:solidFill>
                <a:latin typeface="Montserrat"/>
                <a:ea typeface="Montserrat"/>
                <a:cs typeface="Montserrat"/>
                <a:sym typeface="Montserrat"/>
              </a:rPr>
              <a:t>Module Development</a:t>
            </a:r>
            <a:endParaRPr b="1" sz="1200">
              <a:solidFill>
                <a:srgbClr val="2B47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gf02ca36794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488" y="3302275"/>
            <a:ext cx="2937625" cy="14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f02ca36794_0_83"/>
          <p:cNvSpPr txBox="1"/>
          <p:nvPr/>
        </p:nvSpPr>
        <p:spPr>
          <a:xfrm>
            <a:off x="6086075" y="3084000"/>
            <a:ext cx="28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B47A4"/>
                </a:solidFill>
                <a:latin typeface="Montserrat"/>
                <a:ea typeface="Montserrat"/>
                <a:cs typeface="Montserrat"/>
                <a:sym typeface="Montserrat"/>
              </a:rPr>
              <a:t>Articles and Research Papers</a:t>
            </a:r>
            <a:endParaRPr b="1" sz="1200">
              <a:solidFill>
                <a:srgbClr val="2B47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6" name="Google Shape;486;gf02ca36794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500" y="3437400"/>
            <a:ext cx="2352900" cy="13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f02ca36794_0_83"/>
          <p:cNvSpPr txBox="1"/>
          <p:nvPr/>
        </p:nvSpPr>
        <p:spPr>
          <a:xfrm>
            <a:off x="7223138" y="1364900"/>
            <a:ext cx="173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B47A4"/>
                </a:solidFill>
                <a:latin typeface="Montserrat"/>
                <a:ea typeface="Montserrat"/>
                <a:cs typeface="Montserrat"/>
                <a:sym typeface="Montserrat"/>
              </a:rPr>
              <a:t>Videos</a:t>
            </a:r>
            <a:endParaRPr b="1" sz="1200">
              <a:solidFill>
                <a:srgbClr val="2B47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8" name="Google Shape;488;gf02ca36794_0_83"/>
          <p:cNvPicPr preferRelativeResize="0"/>
          <p:nvPr/>
        </p:nvPicPr>
        <p:blipFill rotWithShape="1">
          <a:blip r:embed="rId5">
            <a:alphaModFix/>
          </a:blip>
          <a:srcRect b="0" l="0" r="50588" t="0"/>
          <a:stretch/>
        </p:blipFill>
        <p:spPr>
          <a:xfrm>
            <a:off x="6086075" y="1734188"/>
            <a:ext cx="2874075" cy="128332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f02ca36794_0_83"/>
          <p:cNvSpPr txBox="1"/>
          <p:nvPr/>
        </p:nvSpPr>
        <p:spPr>
          <a:xfrm>
            <a:off x="245550" y="849163"/>
            <a:ext cx="173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B47A4"/>
                </a:solidFill>
                <a:latin typeface="Montserrat"/>
                <a:ea typeface="Montserrat"/>
                <a:cs typeface="Montserrat"/>
                <a:sym typeface="Montserrat"/>
              </a:rPr>
              <a:t>Cheat Sheets</a:t>
            </a:r>
            <a:endParaRPr b="1" sz="1200">
              <a:solidFill>
                <a:srgbClr val="2B47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0" name="Google Shape;490;gf02ca36794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713" y="1283100"/>
            <a:ext cx="2624175" cy="3203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f02ca36794_0_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2200" y="1645600"/>
            <a:ext cx="2570228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270fad691_0_20"/>
          <p:cNvSpPr txBox="1"/>
          <p:nvPr>
            <p:ph type="title"/>
          </p:nvPr>
        </p:nvSpPr>
        <p:spPr>
          <a:xfrm>
            <a:off x="1284450" y="211850"/>
            <a:ext cx="65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Internship Description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200">
                <a:solidFill>
                  <a:srgbClr val="4285F4"/>
                </a:solidFill>
              </a:rPr>
              <a:t>Teaching</a:t>
            </a:r>
            <a:endParaRPr sz="2200">
              <a:solidFill>
                <a:srgbClr val="4285F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97" name="Google Shape;497;gf270fad691_0_20"/>
          <p:cNvSpPr txBox="1"/>
          <p:nvPr/>
        </p:nvSpPr>
        <p:spPr>
          <a:xfrm>
            <a:off x="275750" y="1309888"/>
            <a:ext cx="173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B47A4"/>
                </a:solidFill>
                <a:latin typeface="Montserrat"/>
                <a:ea typeface="Montserrat"/>
                <a:cs typeface="Montserrat"/>
                <a:sym typeface="Montserrat"/>
              </a:rPr>
              <a:t>Project Mentoring</a:t>
            </a:r>
            <a:endParaRPr b="1" sz="1200">
              <a:solidFill>
                <a:srgbClr val="2B47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gf270fad691_0_20"/>
          <p:cNvSpPr txBox="1"/>
          <p:nvPr/>
        </p:nvSpPr>
        <p:spPr>
          <a:xfrm>
            <a:off x="6802775" y="1309888"/>
            <a:ext cx="173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B47A4"/>
                </a:solidFill>
                <a:latin typeface="Montserrat"/>
                <a:ea typeface="Montserrat"/>
                <a:cs typeface="Montserrat"/>
                <a:sym typeface="Montserrat"/>
              </a:rPr>
              <a:t>Masterclasses</a:t>
            </a:r>
            <a:endParaRPr b="1" sz="1200">
              <a:solidFill>
                <a:srgbClr val="2B47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9" name="Google Shape;499;gf270fad691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373" y="2750125"/>
            <a:ext cx="2934574" cy="23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f270fad691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50" y="1810275"/>
            <a:ext cx="2537775" cy="16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f270fad691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347" y="1831588"/>
            <a:ext cx="4115252" cy="199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"/>
          <p:cNvSpPr txBox="1"/>
          <p:nvPr>
            <p:ph idx="4294967295" type="title"/>
          </p:nvPr>
        </p:nvSpPr>
        <p:spPr>
          <a:xfrm>
            <a:off x="5271650" y="1402650"/>
            <a:ext cx="325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u="sng">
                <a:latin typeface="Montserrat"/>
                <a:ea typeface="Montserrat"/>
                <a:cs typeface="Montserrat"/>
                <a:sym typeface="Montserrat"/>
              </a:rPr>
              <a:t>Speech Recognition: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Introduction and Core Concepts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8" name="Google Shape;5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00" y="2057425"/>
            <a:ext cx="3887749" cy="10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02ca36794_0_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4" name="Google Shape;514;gf02ca3679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75" y="1050798"/>
            <a:ext cx="1982482" cy="13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f02ca36794_0_28"/>
          <p:cNvSpPr txBox="1"/>
          <p:nvPr/>
        </p:nvSpPr>
        <p:spPr>
          <a:xfrm>
            <a:off x="951000" y="681500"/>
            <a:ext cx="25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Sampling Frequency: </a:t>
            </a:r>
            <a:endParaRPr b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gf02ca36794_0_28"/>
          <p:cNvSpPr txBox="1"/>
          <p:nvPr/>
        </p:nvSpPr>
        <p:spPr>
          <a:xfrm>
            <a:off x="3794913" y="573975"/>
            <a:ext cx="17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Fourier Transform:</a:t>
            </a:r>
            <a:endParaRPr b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gf02ca36794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775" y="943275"/>
            <a:ext cx="2429225" cy="13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f02ca36794_0_28"/>
          <p:cNvSpPr txBox="1"/>
          <p:nvPr/>
        </p:nvSpPr>
        <p:spPr>
          <a:xfrm>
            <a:off x="6802138" y="451850"/>
            <a:ext cx="17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Spectrogram:</a:t>
            </a:r>
            <a:endParaRPr b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gf02ca36794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850" y="821150"/>
            <a:ext cx="2573100" cy="14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f02ca36794_0_28"/>
          <p:cNvSpPr txBox="1"/>
          <p:nvPr/>
        </p:nvSpPr>
        <p:spPr>
          <a:xfrm>
            <a:off x="5436438" y="2364400"/>
            <a:ext cx="17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Mel Scale:</a:t>
            </a:r>
            <a:endParaRPr b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1" name="Google Shape;521;gf02ca36794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422" y="2733700"/>
            <a:ext cx="2608150" cy="14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f02ca36794_0_28"/>
          <p:cNvSpPr txBox="1"/>
          <p:nvPr/>
        </p:nvSpPr>
        <p:spPr>
          <a:xfrm>
            <a:off x="317255" y="2489450"/>
            <a:ext cx="38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Core Concept Module Development</a:t>
            </a:r>
            <a:endParaRPr b="1" sz="1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3" name="Google Shape;523;gf02ca36794_0_28"/>
          <p:cNvPicPr preferRelativeResize="0"/>
          <p:nvPr/>
        </p:nvPicPr>
        <p:blipFill rotWithShape="1">
          <a:blip r:embed="rId7">
            <a:alphaModFix/>
          </a:blip>
          <a:srcRect b="0" l="0" r="3334" t="0"/>
          <a:stretch/>
        </p:blipFill>
        <p:spPr>
          <a:xfrm>
            <a:off x="317250" y="2858750"/>
            <a:ext cx="4628724" cy="21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270fad691_0_64"/>
          <p:cNvSpPr txBox="1"/>
          <p:nvPr>
            <p:ph idx="4294967295" type="title"/>
          </p:nvPr>
        </p:nvSpPr>
        <p:spPr>
          <a:xfrm>
            <a:off x="5120600" y="1463075"/>
            <a:ext cx="325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The VoiceGlass project</a:t>
            </a:r>
            <a:br>
              <a:rPr b="1"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https://studio.datascientest.com/project/voiceglass/</a:t>
            </a:r>
            <a:br>
              <a:rPr lang="en-GB" sz="15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15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Malik ALY MARECAR &amp; Lamia BOUGARA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gf270fad691_0_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0" name="Google Shape;530;gf270fad691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100" y="1743000"/>
            <a:ext cx="30861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270fad691_0_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6" name="Google Shape;536;gf270fad691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75" y="2032350"/>
            <a:ext cx="3732850" cy="19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f270fad691_0_73"/>
          <p:cNvSpPr/>
          <p:nvPr/>
        </p:nvSpPr>
        <p:spPr>
          <a:xfrm>
            <a:off x="3972771" y="387454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f270fad691_0_73"/>
          <p:cNvSpPr/>
          <p:nvPr/>
        </p:nvSpPr>
        <p:spPr>
          <a:xfrm>
            <a:off x="3972771" y="1290341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f270fad691_0_73"/>
          <p:cNvSpPr/>
          <p:nvPr/>
        </p:nvSpPr>
        <p:spPr>
          <a:xfrm>
            <a:off x="3972771" y="2986354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f270fad691_0_73"/>
          <p:cNvSpPr/>
          <p:nvPr/>
        </p:nvSpPr>
        <p:spPr>
          <a:xfrm>
            <a:off x="3972771" y="3910929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f270fad691_0_73"/>
          <p:cNvSpPr txBox="1"/>
          <p:nvPr/>
        </p:nvSpPr>
        <p:spPr>
          <a:xfrm>
            <a:off x="5016450" y="1253425"/>
            <a:ext cx="391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Substantial Solution for deaf people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gf270fad691_0_73"/>
          <p:cNvSpPr txBox="1"/>
          <p:nvPr/>
        </p:nvSpPr>
        <p:spPr>
          <a:xfrm>
            <a:off x="5069325" y="466038"/>
            <a:ext cx="318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Voice Recognition 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gf270fad691_0_73"/>
          <p:cNvSpPr txBox="1"/>
          <p:nvPr/>
        </p:nvSpPr>
        <p:spPr>
          <a:xfrm>
            <a:off x="5069325" y="2947188"/>
            <a:ext cx="28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Convert the audio signal into a text transcription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gf270fad691_0_73"/>
          <p:cNvSpPr txBox="1"/>
          <p:nvPr/>
        </p:nvSpPr>
        <p:spPr>
          <a:xfrm>
            <a:off x="5069325" y="3858713"/>
            <a:ext cx="2866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Demo: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https://www.youtube.com/watch?v=n8WyOLND0jk&amp;t=11s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gf270fad691_0_73"/>
          <p:cNvSpPr/>
          <p:nvPr/>
        </p:nvSpPr>
        <p:spPr>
          <a:xfrm>
            <a:off x="3972771" y="2121016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f270fad691_0_73"/>
          <p:cNvSpPr txBox="1"/>
          <p:nvPr/>
        </p:nvSpPr>
        <p:spPr>
          <a:xfrm>
            <a:off x="5069325" y="2081851"/>
            <a:ext cx="28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Sensing the interlocutor voice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02ca36794_0_151"/>
          <p:cNvSpPr txBox="1"/>
          <p:nvPr>
            <p:ph type="title"/>
          </p:nvPr>
        </p:nvSpPr>
        <p:spPr>
          <a:xfrm>
            <a:off x="-329300" y="249600"/>
            <a:ext cx="967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Modelisation: Single word vs Multiple words</a:t>
            </a:r>
            <a:endParaRPr/>
          </a:p>
        </p:txBody>
      </p:sp>
      <p:sp>
        <p:nvSpPr>
          <p:cNvPr id="552" name="Google Shape;552;gf02ca36794_0_1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53" name="Google Shape;553;gf02ca36794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0" y="1094200"/>
            <a:ext cx="3984775" cy="32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f02ca36794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300" y="870350"/>
            <a:ext cx="3906825" cy="13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f02ca36794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675" y="2239750"/>
            <a:ext cx="2738801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thical Dilemmas in Marketing by Slidesgo">
  <a:themeElements>
    <a:clrScheme name="Simple Light">
      <a:dk1>
        <a:srgbClr val="0D1E51"/>
      </a:dk1>
      <a:lt1>
        <a:srgbClr val="FFFFFF"/>
      </a:lt1>
      <a:dk2>
        <a:srgbClr val="2B47A4"/>
      </a:dk2>
      <a:lt2>
        <a:srgbClr val="E8ECFF"/>
      </a:lt2>
      <a:accent1>
        <a:srgbClr val="C5D9FF"/>
      </a:accent1>
      <a:accent2>
        <a:srgbClr val="6783E6"/>
      </a:accent2>
      <a:accent3>
        <a:srgbClr val="8BA5FF"/>
      </a:accent3>
      <a:accent4>
        <a:srgbClr val="D0D7F3"/>
      </a:accent4>
      <a:accent5>
        <a:srgbClr val="4D6BD6"/>
      </a:accent5>
      <a:accent6>
        <a:srgbClr val="ADBDF8"/>
      </a:accent6>
      <a:hlink>
        <a:srgbClr val="2B4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